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60" r:id="rId4"/>
    <p:sldId id="262" r:id="rId5"/>
    <p:sldId id="263" r:id="rId6"/>
    <p:sldId id="272" r:id="rId7"/>
    <p:sldId id="264" r:id="rId8"/>
    <p:sldId id="265" r:id="rId9"/>
    <p:sldId id="266" r:id="rId10"/>
    <p:sldId id="271" r:id="rId11"/>
    <p:sldId id="261" r:id="rId12"/>
    <p:sldId id="267" r:id="rId13"/>
    <p:sldId id="268" r:id="rId14"/>
    <p:sldId id="269" r:id="rId15"/>
    <p:sldId id="270" r:id="rId16"/>
    <p:sldId id="273" r:id="rId17"/>
    <p:sldId id="274" r:id="rId18"/>
    <p:sldId id="275" r:id="rId19"/>
    <p:sldId id="276" r:id="rId20"/>
  </p:sldIdLst>
  <p:sldSz cx="12192000" cy="6858000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792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84BE8-3426-4146-9424-4A1727BD32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CC6BF9-5779-48CB-A709-4AEBC1F22F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26957B-A9AC-4413-80BF-DCFB28B91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5D29AA-0BAA-42DF-A198-9BB82EBBD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C37946-5981-4594-9BBE-6671EDBEC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0773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224EC-7613-438B-82C5-12F499C8C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2BBE66-F341-4B6E-9BF2-C2C1A3FC79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6DE603-3383-4141-B1D6-44891FFF7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FE6DE1-2F5A-4B1D-AA35-9A5983F65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D1EB1D-8907-4D81-AD08-6CBC3B046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6070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633A65-468E-4EE8-B30F-7F8CF541E5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3C954F-A47B-47E7-BBFA-1D6BA6D7DD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A5121-5B67-4132-969E-5F367520E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EB6606-A06B-44F3-A9CB-BF14EE2CA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2E2D31-8BFB-43F6-AF0E-D3AC20AE5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2958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F0376-1D0A-4766-A5BD-BB93BDBC6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4287AF-3DB8-47B7-82AC-43584B50D5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D7A9-713D-491D-BAFF-FDA3BD047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31FE60-6BA7-44DB-B7A1-897462727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ACD94C-0A7C-4C3F-A01E-3418643C2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0949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58035-CCEB-49C1-8D91-810023DAA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EA20F-5DA2-4812-8B74-A56B7A21DF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D41269-0243-4FF8-B6D4-478FDB207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475DF3-4322-4C95-A58B-7EAFD0D53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F0C17-0C0E-44F6-96F4-CC6D18068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1407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40F9F-17EC-4446-8BAA-FEC043351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B9B5C-0FEA-4A79-BE64-620C62A121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1452C1-9786-4300-B4AD-97B6B4940D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DAE0C-CD58-464E-BEC1-632406EF3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C794CE-FAE0-4F39-ADA8-1FF59BF39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16E508-471A-48F0-805E-19B4D84E2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8275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A0518-EF09-4E2A-88F9-53530CF4C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33DD76-B7E9-4332-AD1C-E973889E60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127FF1-AE11-4795-88A8-966501FBFB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904080-5020-470B-95CE-1830003B8F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D276B8-2E39-4799-B5C6-D6D4BCE1C0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224336-77FB-4F43-A389-012DE76AC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5B18E4-49BF-48BF-A6CA-B91643A4E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1A7492-2109-444C-8168-26F789185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4032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4A04C-BCC2-4562-9511-53060CCBC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0BA119-DB61-454B-8683-D4CD437EC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2BD157-64AF-400C-89D3-FA95BE3E5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9FAAD6-9C40-4E41-9E14-1836A759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147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27AD081-F045-4FE5-834D-98B60541D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8A6DA7-B35E-4DC2-952F-32EE3B0E8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B8DC3A-4705-44D6-9D5E-68B1ABE94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8165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4E042-5BB1-43E8-A326-BCAC4F109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1FA51D-FC4E-4BF1-9804-12FBB7ABC1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03524-15CE-4702-804C-390F5C80F6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374EEA-CB0D-43BD-AB01-7B0B0F044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F9C26A-06DF-40A3-837E-389FA368E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32AADB-DA9D-4A71-9B18-3AD41D026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9614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FC8145-D75C-4260-9749-A3C1FDCCC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B500BD-0DEF-41B9-BB21-1B4DCAE685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0714FA-4B8F-4A3D-BB33-AD093E226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6363E8-65B5-4A5A-9447-D7DE6AA48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95513E-FAAE-4DE3-A9BF-377CDC87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E71658-33B2-4548-9C52-1C3BA3D1C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2778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719055-76B2-48AD-9920-62F08F6F4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17BF2F-6F58-4FCE-8AD2-715402B4C3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0B0F54-E0E3-49F1-B6B9-2DFD6BF6ED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F0CE8-7F5F-4D30-B596-14530F467C48}" type="datetimeFigureOut">
              <a:rPr lang="en-AU" smtClean="0"/>
              <a:t>22/01/2020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37612-8100-4233-B610-40E135F788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63FD97-BF36-4826-B2A9-B9E45D9AFF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CF451-E4A6-44E5-A1C4-A1D1CF858A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409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84CECC71-69F4-4FE1-B7D8-FC311E7A7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56178" y="4570952"/>
            <a:ext cx="3774349" cy="2061943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52258C45-584B-453F-A11C-7B926926CA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9015" y="-314328"/>
            <a:ext cx="3678234" cy="2095503"/>
          </a:xfrm>
          <a:prstGeom prst="rect">
            <a:avLst/>
          </a:prstGeom>
        </p:spPr>
      </p:pic>
      <p:pic>
        <p:nvPicPr>
          <p:cNvPr id="14" name="Picture 13" descr="A picture containing food&#10;&#10;Description automatically generated">
            <a:extLst>
              <a:ext uri="{FF2B5EF4-FFF2-40B4-BE49-F238E27FC236}">
                <a16:creationId xmlns:a16="http://schemas.microsoft.com/office/drawing/2014/main" id="{AA390FDD-1060-445F-91F1-2B6627E653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733" y="638174"/>
            <a:ext cx="9008534" cy="5067300"/>
          </a:xfrm>
          <a:prstGeom prst="rect">
            <a:avLst/>
          </a:prstGeom>
        </p:spPr>
      </p:pic>
      <p:pic>
        <p:nvPicPr>
          <p:cNvPr id="20" name="Picture 19" descr="A close up of a logo&#10;&#10;Description automatically generated">
            <a:extLst>
              <a:ext uri="{FF2B5EF4-FFF2-40B4-BE49-F238E27FC236}">
                <a16:creationId xmlns:a16="http://schemas.microsoft.com/office/drawing/2014/main" id="{147E9B5A-79EC-430D-A1F0-EE5A58769B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9A5FB64-089D-4DB3-83FA-300EDCC6B0E1}"/>
              </a:ext>
            </a:extLst>
          </p:cNvPr>
          <p:cNvSpPr txBox="1"/>
          <p:nvPr/>
        </p:nvSpPr>
        <p:spPr>
          <a:xfrm>
            <a:off x="4058615" y="4981303"/>
            <a:ext cx="40747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dirty="0">
                <a:latin typeface="Arial" panose="020B0604020202020204" pitchFamily="34" charset="0"/>
                <a:cs typeface="Arial" panose="020B0604020202020204" pitchFamily="34" charset="0"/>
              </a:rPr>
              <a:t>IN THE REAL WORLD</a:t>
            </a:r>
            <a:endParaRPr lang="en-AU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581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1896906" y="5854660"/>
            <a:ext cx="3475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Pen holders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25BB0E9-E73D-47F6-A668-FC70CC653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F940EBA-71F4-44BE-8AF9-B9F9A1F3E8CA}"/>
              </a:ext>
            </a:extLst>
          </p:cNvPr>
          <p:cNvSpPr/>
          <p:nvPr/>
        </p:nvSpPr>
        <p:spPr>
          <a:xfrm>
            <a:off x="693408" y="1933303"/>
            <a:ext cx="5876109" cy="386796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8180F1-89A5-48AD-9803-2AF17E649340}"/>
              </a:ext>
            </a:extLst>
          </p:cNvPr>
          <p:cNvCxnSpPr/>
          <p:nvPr/>
        </p:nvCxnSpPr>
        <p:spPr>
          <a:xfrm>
            <a:off x="6970777" y="4398509"/>
            <a:ext cx="4511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close up of a box&#10;&#10;Description automatically generated">
            <a:extLst>
              <a:ext uri="{FF2B5EF4-FFF2-40B4-BE49-F238E27FC236}">
                <a16:creationId xmlns:a16="http://schemas.microsoft.com/office/drawing/2014/main" id="{80DA852E-69BF-415A-BEAA-68883D09CB8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7" t="13128" r="16464" b="8796"/>
          <a:stretch/>
        </p:blipFill>
        <p:spPr>
          <a:xfrm>
            <a:off x="2138294" y="1969476"/>
            <a:ext cx="2991215" cy="380365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12DF3C1-4C07-47A4-8229-4EC7BDF220EC}"/>
              </a:ext>
            </a:extLst>
          </p:cNvPr>
          <p:cNvSpPr txBox="1"/>
          <p:nvPr/>
        </p:nvSpPr>
        <p:spPr>
          <a:xfrm>
            <a:off x="7269504" y="2764432"/>
            <a:ext cx="40690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Can you name this shape?</a:t>
            </a:r>
          </a:p>
        </p:txBody>
      </p:sp>
    </p:spTree>
    <p:extLst>
      <p:ext uri="{BB962C8B-B14F-4D97-AF65-F5344CB8AC3E}">
        <p14:creationId xmlns:p14="http://schemas.microsoft.com/office/powerpoint/2010/main" val="25922869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2437323" y="5857503"/>
            <a:ext cx="2394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Wet floor sign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25BB0E9-E73D-47F6-A668-FC70CC653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F940EBA-71F4-44BE-8AF9-B9F9A1F3E8CA}"/>
              </a:ext>
            </a:extLst>
          </p:cNvPr>
          <p:cNvSpPr/>
          <p:nvPr/>
        </p:nvSpPr>
        <p:spPr>
          <a:xfrm>
            <a:off x="693408" y="1933303"/>
            <a:ext cx="5876109" cy="386796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8180F1-89A5-48AD-9803-2AF17E649340}"/>
              </a:ext>
            </a:extLst>
          </p:cNvPr>
          <p:cNvCxnSpPr/>
          <p:nvPr/>
        </p:nvCxnSpPr>
        <p:spPr>
          <a:xfrm>
            <a:off x="6970777" y="4398509"/>
            <a:ext cx="4511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:a16="http://schemas.microsoft.com/office/drawing/2014/main" id="{36DD4BBA-37CA-44A4-BC45-B4CDB02CA77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10" t="8464" r="18812" b="7397"/>
          <a:stretch/>
        </p:blipFill>
        <p:spPr>
          <a:xfrm>
            <a:off x="2828085" y="1933303"/>
            <a:ext cx="1618327" cy="386796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C61C9F3-8B96-41DB-A893-B62269EAF072}"/>
              </a:ext>
            </a:extLst>
          </p:cNvPr>
          <p:cNvSpPr txBox="1"/>
          <p:nvPr/>
        </p:nvSpPr>
        <p:spPr>
          <a:xfrm>
            <a:off x="7269504" y="2764432"/>
            <a:ext cx="40690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Can you name this shape?</a:t>
            </a:r>
          </a:p>
        </p:txBody>
      </p:sp>
    </p:spTree>
    <p:extLst>
      <p:ext uri="{BB962C8B-B14F-4D97-AF65-F5344CB8AC3E}">
        <p14:creationId xmlns:p14="http://schemas.microsoft.com/office/powerpoint/2010/main" val="1963003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1896906" y="5854660"/>
            <a:ext cx="3475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Bus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25BB0E9-E73D-47F6-A668-FC70CC653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F940EBA-71F4-44BE-8AF9-B9F9A1F3E8CA}"/>
              </a:ext>
            </a:extLst>
          </p:cNvPr>
          <p:cNvSpPr/>
          <p:nvPr/>
        </p:nvSpPr>
        <p:spPr>
          <a:xfrm>
            <a:off x="693408" y="1933303"/>
            <a:ext cx="5876109" cy="386796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8180F1-89A5-48AD-9803-2AF17E649340}"/>
              </a:ext>
            </a:extLst>
          </p:cNvPr>
          <p:cNvCxnSpPr/>
          <p:nvPr/>
        </p:nvCxnSpPr>
        <p:spPr>
          <a:xfrm>
            <a:off x="6970777" y="4398509"/>
            <a:ext cx="4511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Related image">
            <a:extLst>
              <a:ext uri="{FF2B5EF4-FFF2-40B4-BE49-F238E27FC236}">
                <a16:creationId xmlns:a16="http://schemas.microsoft.com/office/drawing/2014/main" id="{BAB185F4-E75B-4F73-88F8-1931741FBA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"/>
          <a:stretch/>
        </p:blipFill>
        <p:spPr bwMode="auto">
          <a:xfrm>
            <a:off x="768910" y="2175812"/>
            <a:ext cx="5723332" cy="333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719BA8B-4496-46D3-AE3F-D674EDEF9980}"/>
              </a:ext>
            </a:extLst>
          </p:cNvPr>
          <p:cNvSpPr txBox="1"/>
          <p:nvPr/>
        </p:nvSpPr>
        <p:spPr>
          <a:xfrm>
            <a:off x="7269504" y="2764432"/>
            <a:ext cx="40690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Can you name this shape?</a:t>
            </a:r>
          </a:p>
        </p:txBody>
      </p:sp>
    </p:spTree>
    <p:extLst>
      <p:ext uri="{BB962C8B-B14F-4D97-AF65-F5344CB8AC3E}">
        <p14:creationId xmlns:p14="http://schemas.microsoft.com/office/powerpoint/2010/main" val="468552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1896906" y="5854660"/>
            <a:ext cx="3475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Pyramids of Giza, Egypt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25BB0E9-E73D-47F6-A668-FC70CC653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F940EBA-71F4-44BE-8AF9-B9F9A1F3E8CA}"/>
              </a:ext>
            </a:extLst>
          </p:cNvPr>
          <p:cNvSpPr/>
          <p:nvPr/>
        </p:nvSpPr>
        <p:spPr>
          <a:xfrm>
            <a:off x="693408" y="1933303"/>
            <a:ext cx="5876109" cy="386796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8180F1-89A5-48AD-9803-2AF17E649340}"/>
              </a:ext>
            </a:extLst>
          </p:cNvPr>
          <p:cNvCxnSpPr/>
          <p:nvPr/>
        </p:nvCxnSpPr>
        <p:spPr>
          <a:xfrm>
            <a:off x="6970777" y="4398509"/>
            <a:ext cx="4511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close up of a desert&#10;&#10;Description automatically generated">
            <a:extLst>
              <a:ext uri="{FF2B5EF4-FFF2-40B4-BE49-F238E27FC236}">
                <a16:creationId xmlns:a16="http://schemas.microsoft.com/office/drawing/2014/main" id="{75888E3D-D51E-41E1-A878-DF311605B2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5" t="24411" r="4982" b="9641"/>
          <a:stretch/>
        </p:blipFill>
        <p:spPr>
          <a:xfrm>
            <a:off x="807709" y="2112507"/>
            <a:ext cx="5658762" cy="349346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BEB13F7-DB7F-43C4-83DB-891EBC97EAC3}"/>
              </a:ext>
            </a:extLst>
          </p:cNvPr>
          <p:cNvSpPr txBox="1"/>
          <p:nvPr/>
        </p:nvSpPr>
        <p:spPr>
          <a:xfrm>
            <a:off x="7269504" y="2764432"/>
            <a:ext cx="40690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Can you name this shape?</a:t>
            </a:r>
          </a:p>
        </p:txBody>
      </p:sp>
    </p:spTree>
    <p:extLst>
      <p:ext uri="{BB962C8B-B14F-4D97-AF65-F5344CB8AC3E}">
        <p14:creationId xmlns:p14="http://schemas.microsoft.com/office/powerpoint/2010/main" val="3133498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1896906" y="5854660"/>
            <a:ext cx="3475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Shipping container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25BB0E9-E73D-47F6-A668-FC70CC653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F940EBA-71F4-44BE-8AF9-B9F9A1F3E8CA}"/>
              </a:ext>
            </a:extLst>
          </p:cNvPr>
          <p:cNvSpPr/>
          <p:nvPr/>
        </p:nvSpPr>
        <p:spPr>
          <a:xfrm>
            <a:off x="693408" y="1933303"/>
            <a:ext cx="5876109" cy="386796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8180F1-89A5-48AD-9803-2AF17E649340}"/>
              </a:ext>
            </a:extLst>
          </p:cNvPr>
          <p:cNvCxnSpPr/>
          <p:nvPr/>
        </p:nvCxnSpPr>
        <p:spPr>
          <a:xfrm>
            <a:off x="6970777" y="4398509"/>
            <a:ext cx="4511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lose up of a blue box&#10;&#10;Description automatically generated">
            <a:extLst>
              <a:ext uri="{FF2B5EF4-FFF2-40B4-BE49-F238E27FC236}">
                <a16:creationId xmlns:a16="http://schemas.microsoft.com/office/drawing/2014/main" id="{B6135338-C37B-4934-AC4D-C84012D42A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28" y="1650765"/>
            <a:ext cx="5975475" cy="442481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72DC45C-2EFF-468E-AAAE-FA7FD74FCC37}"/>
              </a:ext>
            </a:extLst>
          </p:cNvPr>
          <p:cNvSpPr txBox="1"/>
          <p:nvPr/>
        </p:nvSpPr>
        <p:spPr>
          <a:xfrm>
            <a:off x="7269504" y="2764432"/>
            <a:ext cx="40690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Can you name this shape?</a:t>
            </a:r>
          </a:p>
        </p:txBody>
      </p:sp>
    </p:spTree>
    <p:extLst>
      <p:ext uri="{BB962C8B-B14F-4D97-AF65-F5344CB8AC3E}">
        <p14:creationId xmlns:p14="http://schemas.microsoft.com/office/powerpoint/2010/main" val="8699450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1868769" y="5854660"/>
            <a:ext cx="37258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Pentagon, Washington DC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25BB0E9-E73D-47F6-A668-FC70CC653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F940EBA-71F4-44BE-8AF9-B9F9A1F3E8CA}"/>
              </a:ext>
            </a:extLst>
          </p:cNvPr>
          <p:cNvSpPr/>
          <p:nvPr/>
        </p:nvSpPr>
        <p:spPr>
          <a:xfrm>
            <a:off x="693408" y="1933303"/>
            <a:ext cx="5876109" cy="386796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8180F1-89A5-48AD-9803-2AF17E649340}"/>
              </a:ext>
            </a:extLst>
          </p:cNvPr>
          <p:cNvCxnSpPr/>
          <p:nvPr/>
        </p:nvCxnSpPr>
        <p:spPr>
          <a:xfrm>
            <a:off x="6970777" y="4398509"/>
            <a:ext cx="4511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picture containing building, road, bridge&#10;&#10;Description automatically generated">
            <a:extLst>
              <a:ext uri="{FF2B5EF4-FFF2-40B4-BE49-F238E27FC236}">
                <a16:creationId xmlns:a16="http://schemas.microsoft.com/office/drawing/2014/main" id="{9E17DBEE-7208-43D3-87A6-8E41C8BE739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9" t="28404" r="13117" b="20575"/>
          <a:stretch/>
        </p:blipFill>
        <p:spPr>
          <a:xfrm>
            <a:off x="747192" y="2554518"/>
            <a:ext cx="5775385" cy="259425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6272096-6B7B-437D-A594-160B254028D3}"/>
              </a:ext>
            </a:extLst>
          </p:cNvPr>
          <p:cNvSpPr txBox="1"/>
          <p:nvPr/>
        </p:nvSpPr>
        <p:spPr>
          <a:xfrm>
            <a:off x="7269504" y="2764432"/>
            <a:ext cx="40690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Can you name this shape?</a:t>
            </a:r>
          </a:p>
        </p:txBody>
      </p:sp>
    </p:spTree>
    <p:extLst>
      <p:ext uri="{BB962C8B-B14F-4D97-AF65-F5344CB8AC3E}">
        <p14:creationId xmlns:p14="http://schemas.microsoft.com/office/powerpoint/2010/main" val="3267478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1896906" y="5854660"/>
            <a:ext cx="3475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[Image description]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25BB0E9-E73D-47F6-A668-FC70CC653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F940EBA-71F4-44BE-8AF9-B9F9A1F3E8CA}"/>
              </a:ext>
            </a:extLst>
          </p:cNvPr>
          <p:cNvSpPr/>
          <p:nvPr/>
        </p:nvSpPr>
        <p:spPr>
          <a:xfrm>
            <a:off x="693408" y="1933303"/>
            <a:ext cx="5876109" cy="386796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8180F1-89A5-48AD-9803-2AF17E649340}"/>
              </a:ext>
            </a:extLst>
          </p:cNvPr>
          <p:cNvCxnSpPr/>
          <p:nvPr/>
        </p:nvCxnSpPr>
        <p:spPr>
          <a:xfrm>
            <a:off x="6970777" y="4398509"/>
            <a:ext cx="4511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8F3E0E6-52CE-425E-A73A-2286CE5FAE61}"/>
              </a:ext>
            </a:extLst>
          </p:cNvPr>
          <p:cNvSpPr txBox="1"/>
          <p:nvPr/>
        </p:nvSpPr>
        <p:spPr>
          <a:xfrm>
            <a:off x="7269504" y="2764432"/>
            <a:ext cx="40690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Can you name this shape?</a:t>
            </a:r>
          </a:p>
        </p:txBody>
      </p:sp>
    </p:spTree>
    <p:extLst>
      <p:ext uri="{BB962C8B-B14F-4D97-AF65-F5344CB8AC3E}">
        <p14:creationId xmlns:p14="http://schemas.microsoft.com/office/powerpoint/2010/main" val="1602035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1896906" y="5854660"/>
            <a:ext cx="3475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[Image description]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25BB0E9-E73D-47F6-A668-FC70CC653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F940EBA-71F4-44BE-8AF9-B9F9A1F3E8CA}"/>
              </a:ext>
            </a:extLst>
          </p:cNvPr>
          <p:cNvSpPr/>
          <p:nvPr/>
        </p:nvSpPr>
        <p:spPr>
          <a:xfrm>
            <a:off x="693408" y="1933303"/>
            <a:ext cx="5876109" cy="386796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8180F1-89A5-48AD-9803-2AF17E649340}"/>
              </a:ext>
            </a:extLst>
          </p:cNvPr>
          <p:cNvCxnSpPr/>
          <p:nvPr/>
        </p:nvCxnSpPr>
        <p:spPr>
          <a:xfrm>
            <a:off x="6970777" y="4398509"/>
            <a:ext cx="4511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8F3E0E6-52CE-425E-A73A-2286CE5FAE61}"/>
              </a:ext>
            </a:extLst>
          </p:cNvPr>
          <p:cNvSpPr txBox="1"/>
          <p:nvPr/>
        </p:nvSpPr>
        <p:spPr>
          <a:xfrm>
            <a:off x="7269504" y="2764432"/>
            <a:ext cx="40690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Can you name this shape?</a:t>
            </a:r>
          </a:p>
        </p:txBody>
      </p:sp>
    </p:spTree>
    <p:extLst>
      <p:ext uri="{BB962C8B-B14F-4D97-AF65-F5344CB8AC3E}">
        <p14:creationId xmlns:p14="http://schemas.microsoft.com/office/powerpoint/2010/main" val="2533555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1896906" y="5854660"/>
            <a:ext cx="3475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[Image description]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25BB0E9-E73D-47F6-A668-FC70CC653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F940EBA-71F4-44BE-8AF9-B9F9A1F3E8CA}"/>
              </a:ext>
            </a:extLst>
          </p:cNvPr>
          <p:cNvSpPr/>
          <p:nvPr/>
        </p:nvSpPr>
        <p:spPr>
          <a:xfrm>
            <a:off x="693408" y="1933303"/>
            <a:ext cx="5876109" cy="386796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8180F1-89A5-48AD-9803-2AF17E649340}"/>
              </a:ext>
            </a:extLst>
          </p:cNvPr>
          <p:cNvCxnSpPr/>
          <p:nvPr/>
        </p:nvCxnSpPr>
        <p:spPr>
          <a:xfrm>
            <a:off x="6970777" y="4398509"/>
            <a:ext cx="4511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8F3E0E6-52CE-425E-A73A-2286CE5FAE61}"/>
              </a:ext>
            </a:extLst>
          </p:cNvPr>
          <p:cNvSpPr txBox="1"/>
          <p:nvPr/>
        </p:nvSpPr>
        <p:spPr>
          <a:xfrm>
            <a:off x="7269504" y="2764432"/>
            <a:ext cx="40690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Can you name this shape?</a:t>
            </a:r>
          </a:p>
        </p:txBody>
      </p:sp>
    </p:spTree>
    <p:extLst>
      <p:ext uri="{BB962C8B-B14F-4D97-AF65-F5344CB8AC3E}">
        <p14:creationId xmlns:p14="http://schemas.microsoft.com/office/powerpoint/2010/main" val="31277968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1896906" y="5854660"/>
            <a:ext cx="3475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[Image description]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25BB0E9-E73D-47F6-A668-FC70CC653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F940EBA-71F4-44BE-8AF9-B9F9A1F3E8CA}"/>
              </a:ext>
            </a:extLst>
          </p:cNvPr>
          <p:cNvSpPr/>
          <p:nvPr/>
        </p:nvSpPr>
        <p:spPr>
          <a:xfrm>
            <a:off x="693408" y="1933303"/>
            <a:ext cx="5876109" cy="386796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8180F1-89A5-48AD-9803-2AF17E649340}"/>
              </a:ext>
            </a:extLst>
          </p:cNvPr>
          <p:cNvCxnSpPr/>
          <p:nvPr/>
        </p:nvCxnSpPr>
        <p:spPr>
          <a:xfrm>
            <a:off x="6970777" y="4398509"/>
            <a:ext cx="4511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8F3E0E6-52CE-425E-A73A-2286CE5FAE61}"/>
              </a:ext>
            </a:extLst>
          </p:cNvPr>
          <p:cNvSpPr txBox="1"/>
          <p:nvPr/>
        </p:nvSpPr>
        <p:spPr>
          <a:xfrm>
            <a:off x="7269504" y="2764432"/>
            <a:ext cx="40690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Can you name this shape?</a:t>
            </a:r>
          </a:p>
        </p:txBody>
      </p:sp>
    </p:spTree>
    <p:extLst>
      <p:ext uri="{BB962C8B-B14F-4D97-AF65-F5344CB8AC3E}">
        <p14:creationId xmlns:p14="http://schemas.microsoft.com/office/powerpoint/2010/main" val="1156498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pic>
        <p:nvPicPr>
          <p:cNvPr id="14" name="Picture 13" descr="A picture containing food&#10;&#10;Description automatically generated">
            <a:extLst>
              <a:ext uri="{FF2B5EF4-FFF2-40B4-BE49-F238E27FC236}">
                <a16:creationId xmlns:a16="http://schemas.microsoft.com/office/drawing/2014/main" id="{AA390FDD-1060-445F-91F1-2B6627E653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1339945" y="2630382"/>
            <a:ext cx="979831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b="1" u="sng" dirty="0"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Each slide features a prism or pyramid found in the world around us.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Can you identify its features and name the shape?</a:t>
            </a:r>
          </a:p>
        </p:txBody>
      </p:sp>
      <p:pic>
        <p:nvPicPr>
          <p:cNvPr id="4" name="Picture 3" descr="A close up of an animal&#10;&#10;Description automatically generated">
            <a:extLst>
              <a:ext uri="{FF2B5EF4-FFF2-40B4-BE49-F238E27FC236}">
                <a16:creationId xmlns:a16="http://schemas.microsoft.com/office/drawing/2014/main" id="{72717FB6-EE66-4DAD-84B9-380B69D261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529" y="538979"/>
            <a:ext cx="3062573" cy="1744759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D33DAD7B-FF0C-4216-8CDE-7677C16A0C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656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2437323" y="5857503"/>
            <a:ext cx="25004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Toblerone chocolate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25BB0E9-E73D-47F6-A668-FC70CC653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30D0280C-D021-4C2F-925A-C3368D6A6BE9}"/>
              </a:ext>
            </a:extLst>
          </p:cNvPr>
          <p:cNvGrpSpPr/>
          <p:nvPr/>
        </p:nvGrpSpPr>
        <p:grpSpPr>
          <a:xfrm>
            <a:off x="693408" y="1933303"/>
            <a:ext cx="5876109" cy="3867966"/>
            <a:chOff x="3157944" y="1933303"/>
            <a:chExt cx="5876109" cy="386796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F940EBA-71F4-44BE-8AF9-B9F9A1F3E8CA}"/>
                </a:ext>
              </a:extLst>
            </p:cNvPr>
            <p:cNvSpPr/>
            <p:nvPr/>
          </p:nvSpPr>
          <p:spPr>
            <a:xfrm>
              <a:off x="3157944" y="1933303"/>
              <a:ext cx="5876109" cy="38679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pic>
          <p:nvPicPr>
            <p:cNvPr id="4" name="Picture 3" descr="A close up of a sign&#10;&#10;Description automatically generated">
              <a:extLst>
                <a:ext uri="{FF2B5EF4-FFF2-40B4-BE49-F238E27FC236}">
                  <a16:creationId xmlns:a16="http://schemas.microsoft.com/office/drawing/2014/main" id="{BB465640-5F46-458C-BFB7-B7134E2E67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4" t="32508" r="2000" b="33206"/>
            <a:stretch/>
          </p:blipFill>
          <p:spPr>
            <a:xfrm>
              <a:off x="3243940" y="2845992"/>
              <a:ext cx="5704115" cy="2042588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FB9E593C-537A-4E6A-97C1-D8502EFA9E6E}"/>
              </a:ext>
            </a:extLst>
          </p:cNvPr>
          <p:cNvSpPr txBox="1"/>
          <p:nvPr/>
        </p:nvSpPr>
        <p:spPr>
          <a:xfrm>
            <a:off x="7269504" y="2764432"/>
            <a:ext cx="40690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Can you name this shape?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8180F1-89A5-48AD-9803-2AF17E649340}"/>
              </a:ext>
            </a:extLst>
          </p:cNvPr>
          <p:cNvCxnSpPr/>
          <p:nvPr/>
        </p:nvCxnSpPr>
        <p:spPr>
          <a:xfrm>
            <a:off x="6970777" y="4398509"/>
            <a:ext cx="4511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7400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2437323" y="5857503"/>
            <a:ext cx="2394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Tent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25BB0E9-E73D-47F6-A668-FC70CC653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F940EBA-71F4-44BE-8AF9-B9F9A1F3E8CA}"/>
              </a:ext>
            </a:extLst>
          </p:cNvPr>
          <p:cNvSpPr/>
          <p:nvPr/>
        </p:nvSpPr>
        <p:spPr>
          <a:xfrm>
            <a:off x="693408" y="1933303"/>
            <a:ext cx="5876109" cy="386796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8180F1-89A5-48AD-9803-2AF17E649340}"/>
              </a:ext>
            </a:extLst>
          </p:cNvPr>
          <p:cNvCxnSpPr/>
          <p:nvPr/>
        </p:nvCxnSpPr>
        <p:spPr>
          <a:xfrm>
            <a:off x="6970777" y="4398509"/>
            <a:ext cx="4511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tent in the background&#10;&#10;Description automatically generated">
            <a:extLst>
              <a:ext uri="{FF2B5EF4-FFF2-40B4-BE49-F238E27FC236}">
                <a16:creationId xmlns:a16="http://schemas.microsoft.com/office/drawing/2014/main" id="{0F5A1BC1-0C5D-4CEB-8BED-BDACC61270A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15" b="21884"/>
          <a:stretch/>
        </p:blipFill>
        <p:spPr>
          <a:xfrm>
            <a:off x="718594" y="2246811"/>
            <a:ext cx="5831740" cy="328914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BD8BF7A-4163-4555-A6C0-8427F7C89160}"/>
              </a:ext>
            </a:extLst>
          </p:cNvPr>
          <p:cNvSpPr txBox="1"/>
          <p:nvPr/>
        </p:nvSpPr>
        <p:spPr>
          <a:xfrm>
            <a:off x="7269504" y="2764432"/>
            <a:ext cx="40690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Can you name this shape?</a:t>
            </a:r>
          </a:p>
        </p:txBody>
      </p:sp>
    </p:spTree>
    <p:extLst>
      <p:ext uri="{BB962C8B-B14F-4D97-AF65-F5344CB8AC3E}">
        <p14:creationId xmlns:p14="http://schemas.microsoft.com/office/powerpoint/2010/main" val="3852151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1976295" y="5844828"/>
            <a:ext cx="3396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Temple of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Kukulcan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, Mexico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25BB0E9-E73D-47F6-A668-FC70CC653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F940EBA-71F4-44BE-8AF9-B9F9A1F3E8CA}"/>
              </a:ext>
            </a:extLst>
          </p:cNvPr>
          <p:cNvSpPr/>
          <p:nvPr/>
        </p:nvSpPr>
        <p:spPr>
          <a:xfrm>
            <a:off x="693408" y="1933303"/>
            <a:ext cx="5876109" cy="386796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8180F1-89A5-48AD-9803-2AF17E649340}"/>
              </a:ext>
            </a:extLst>
          </p:cNvPr>
          <p:cNvCxnSpPr/>
          <p:nvPr/>
        </p:nvCxnSpPr>
        <p:spPr>
          <a:xfrm>
            <a:off x="6970777" y="4398509"/>
            <a:ext cx="4511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building, outdoor, tower, clock&#10;&#10;Description automatically generated">
            <a:extLst>
              <a:ext uri="{FF2B5EF4-FFF2-40B4-BE49-F238E27FC236}">
                <a16:creationId xmlns:a16="http://schemas.microsoft.com/office/drawing/2014/main" id="{85BF033D-9347-4205-8926-A3F85C92C3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06" y="2220690"/>
            <a:ext cx="6003179" cy="300159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C2001B0-8150-4031-9659-6527F9D4ABBA}"/>
              </a:ext>
            </a:extLst>
          </p:cNvPr>
          <p:cNvSpPr txBox="1"/>
          <p:nvPr/>
        </p:nvSpPr>
        <p:spPr>
          <a:xfrm>
            <a:off x="7269504" y="2764432"/>
            <a:ext cx="40690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Can you name this shape?</a:t>
            </a:r>
          </a:p>
        </p:txBody>
      </p:sp>
    </p:spTree>
    <p:extLst>
      <p:ext uri="{BB962C8B-B14F-4D97-AF65-F5344CB8AC3E}">
        <p14:creationId xmlns:p14="http://schemas.microsoft.com/office/powerpoint/2010/main" val="628408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1976295" y="5844828"/>
            <a:ext cx="3310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Pencils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25BB0E9-E73D-47F6-A668-FC70CC653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F940EBA-71F4-44BE-8AF9-B9F9A1F3E8CA}"/>
              </a:ext>
            </a:extLst>
          </p:cNvPr>
          <p:cNvSpPr/>
          <p:nvPr/>
        </p:nvSpPr>
        <p:spPr>
          <a:xfrm>
            <a:off x="693408" y="1933303"/>
            <a:ext cx="5876109" cy="386796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8180F1-89A5-48AD-9803-2AF17E649340}"/>
              </a:ext>
            </a:extLst>
          </p:cNvPr>
          <p:cNvCxnSpPr/>
          <p:nvPr/>
        </p:nvCxnSpPr>
        <p:spPr>
          <a:xfrm>
            <a:off x="6970777" y="4398509"/>
            <a:ext cx="4511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picture containing stationary, pencil&#10;&#10;Description automatically generated">
            <a:extLst>
              <a:ext uri="{FF2B5EF4-FFF2-40B4-BE49-F238E27FC236}">
                <a16:creationId xmlns:a16="http://schemas.microsoft.com/office/drawing/2014/main" id="{97F7937F-31A1-4B4D-A279-09CEA5EF231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6" t="5895" r="13107" b="7521"/>
          <a:stretch/>
        </p:blipFill>
        <p:spPr>
          <a:xfrm>
            <a:off x="1005209" y="1985603"/>
            <a:ext cx="5297115" cy="378049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4EE61DC-E970-4541-8B97-959C148569D9}"/>
              </a:ext>
            </a:extLst>
          </p:cNvPr>
          <p:cNvSpPr txBox="1"/>
          <p:nvPr/>
        </p:nvSpPr>
        <p:spPr>
          <a:xfrm>
            <a:off x="7269504" y="2764432"/>
            <a:ext cx="40690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Can you name this shape?</a:t>
            </a:r>
          </a:p>
        </p:txBody>
      </p:sp>
    </p:spTree>
    <p:extLst>
      <p:ext uri="{BB962C8B-B14F-4D97-AF65-F5344CB8AC3E}">
        <p14:creationId xmlns:p14="http://schemas.microsoft.com/office/powerpoint/2010/main" val="3919294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1976295" y="5844828"/>
            <a:ext cx="3310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Metronome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25BB0E9-E73D-47F6-A668-FC70CC653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F940EBA-71F4-44BE-8AF9-B9F9A1F3E8CA}"/>
              </a:ext>
            </a:extLst>
          </p:cNvPr>
          <p:cNvSpPr/>
          <p:nvPr/>
        </p:nvSpPr>
        <p:spPr>
          <a:xfrm>
            <a:off x="693408" y="1933303"/>
            <a:ext cx="5876109" cy="386796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8180F1-89A5-48AD-9803-2AF17E649340}"/>
              </a:ext>
            </a:extLst>
          </p:cNvPr>
          <p:cNvCxnSpPr/>
          <p:nvPr/>
        </p:nvCxnSpPr>
        <p:spPr>
          <a:xfrm>
            <a:off x="6970777" y="4398509"/>
            <a:ext cx="4511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picture containing table, clock&#10;&#10;Description automatically generated">
            <a:extLst>
              <a:ext uri="{FF2B5EF4-FFF2-40B4-BE49-F238E27FC236}">
                <a16:creationId xmlns:a16="http://schemas.microsoft.com/office/drawing/2014/main" id="{99231103-1EA6-491F-9A65-6C5FF4D6C1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517" y="1973434"/>
            <a:ext cx="2452773" cy="378770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1D8171D-3626-4920-A079-657EF8F356EA}"/>
              </a:ext>
            </a:extLst>
          </p:cNvPr>
          <p:cNvSpPr txBox="1"/>
          <p:nvPr/>
        </p:nvSpPr>
        <p:spPr>
          <a:xfrm>
            <a:off x="7269504" y="2764432"/>
            <a:ext cx="40690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Can you name this shape?</a:t>
            </a:r>
          </a:p>
        </p:txBody>
      </p:sp>
    </p:spTree>
    <p:extLst>
      <p:ext uri="{BB962C8B-B14F-4D97-AF65-F5344CB8AC3E}">
        <p14:creationId xmlns:p14="http://schemas.microsoft.com/office/powerpoint/2010/main" val="36801393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1976295" y="5844828"/>
            <a:ext cx="3310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Flatiron Building, New York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25BB0E9-E73D-47F6-A668-FC70CC653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F940EBA-71F4-44BE-8AF9-B9F9A1F3E8CA}"/>
              </a:ext>
            </a:extLst>
          </p:cNvPr>
          <p:cNvSpPr/>
          <p:nvPr/>
        </p:nvSpPr>
        <p:spPr>
          <a:xfrm>
            <a:off x="693408" y="1933303"/>
            <a:ext cx="5876109" cy="386796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8180F1-89A5-48AD-9803-2AF17E649340}"/>
              </a:ext>
            </a:extLst>
          </p:cNvPr>
          <p:cNvCxnSpPr/>
          <p:nvPr/>
        </p:nvCxnSpPr>
        <p:spPr>
          <a:xfrm>
            <a:off x="6970777" y="4398509"/>
            <a:ext cx="4511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tall building in a city&#10;&#10;Description automatically generated">
            <a:extLst>
              <a:ext uri="{FF2B5EF4-FFF2-40B4-BE49-F238E27FC236}">
                <a16:creationId xmlns:a16="http://schemas.microsoft.com/office/drawing/2014/main" id="{093675BE-17B1-4FF9-A434-7DB168A80BE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7" b="15649"/>
          <a:stretch/>
        </p:blipFill>
        <p:spPr>
          <a:xfrm>
            <a:off x="2011890" y="1997049"/>
            <a:ext cx="3245723" cy="375196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4BBA8EB-350A-4603-BDE5-D2AD796E84BF}"/>
              </a:ext>
            </a:extLst>
          </p:cNvPr>
          <p:cNvSpPr txBox="1"/>
          <p:nvPr/>
        </p:nvSpPr>
        <p:spPr>
          <a:xfrm>
            <a:off x="7269504" y="2764432"/>
            <a:ext cx="40690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Can you name this shape?</a:t>
            </a:r>
          </a:p>
        </p:txBody>
      </p:sp>
    </p:spTree>
    <p:extLst>
      <p:ext uri="{BB962C8B-B14F-4D97-AF65-F5344CB8AC3E}">
        <p14:creationId xmlns:p14="http://schemas.microsoft.com/office/powerpoint/2010/main" val="3512079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BD6819C-1B76-41BA-909A-027CF2617649}"/>
              </a:ext>
            </a:extLst>
          </p:cNvPr>
          <p:cNvGrpSpPr/>
          <p:nvPr/>
        </p:nvGrpSpPr>
        <p:grpSpPr>
          <a:xfrm>
            <a:off x="-1" y="1"/>
            <a:ext cx="12306301" cy="6858000"/>
            <a:chOff x="-1" y="1"/>
            <a:chExt cx="12306301" cy="6858000"/>
          </a:xfrm>
        </p:grpSpPr>
        <p:pic>
          <p:nvPicPr>
            <p:cNvPr id="5" name="Picture 4" descr="A close up of a logo&#10;&#10;Description automatically generated">
              <a:extLst>
                <a:ext uri="{FF2B5EF4-FFF2-40B4-BE49-F238E27FC236}">
                  <a16:creationId xmlns:a16="http://schemas.microsoft.com/office/drawing/2014/main" id="{8369447C-B138-4859-94AD-7B775F196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55800" y="855800"/>
              <a:ext cx="6858000" cy="5146401"/>
            </a:xfrm>
            <a:prstGeom prst="rect">
              <a:avLst/>
            </a:prstGeom>
          </p:spPr>
        </p:pic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5A08E3D8-A4E5-4871-A66F-EA87977ED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290601" y="855800"/>
              <a:ext cx="6858000" cy="5146401"/>
            </a:xfrm>
            <a:prstGeom prst="rect">
              <a:avLst/>
            </a:prstGeom>
          </p:spPr>
        </p:pic>
        <p:pic>
          <p:nvPicPr>
            <p:cNvPr id="7" name="Picture 6" descr="A close up of a logo&#10;&#10;Description automatically generated">
              <a:extLst>
                <a:ext uri="{FF2B5EF4-FFF2-40B4-BE49-F238E27FC236}">
                  <a16:creationId xmlns:a16="http://schemas.microsoft.com/office/drawing/2014/main" id="{8EE83963-F730-4C1C-8C21-DFB9AF40D6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875"/>
            <a:stretch/>
          </p:blipFill>
          <p:spPr>
            <a:xfrm rot="5400000">
              <a:off x="7870551" y="2422252"/>
              <a:ext cx="6858000" cy="201349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0EB21A-9476-4A41-829C-03D7D067FA6B}"/>
              </a:ext>
            </a:extLst>
          </p:cNvPr>
          <p:cNvSpPr txBox="1"/>
          <p:nvPr/>
        </p:nvSpPr>
        <p:spPr>
          <a:xfrm>
            <a:off x="1896905" y="5854660"/>
            <a:ext cx="35982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Green Square Library, Sydney</a:t>
            </a:r>
          </a:p>
        </p:txBody>
      </p:sp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C83B7BEA-9293-4735-8DAF-07110820B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973" y="-1"/>
            <a:ext cx="3718053" cy="2091405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925BB0E9-E73D-47F6-A668-FC70CC653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002" y="6482970"/>
            <a:ext cx="1269497" cy="2071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F940EBA-71F4-44BE-8AF9-B9F9A1F3E8CA}"/>
              </a:ext>
            </a:extLst>
          </p:cNvPr>
          <p:cNvSpPr/>
          <p:nvPr/>
        </p:nvSpPr>
        <p:spPr>
          <a:xfrm>
            <a:off x="693408" y="1933303"/>
            <a:ext cx="5876109" cy="386796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8180F1-89A5-48AD-9803-2AF17E649340}"/>
              </a:ext>
            </a:extLst>
          </p:cNvPr>
          <p:cNvCxnSpPr/>
          <p:nvPr/>
        </p:nvCxnSpPr>
        <p:spPr>
          <a:xfrm>
            <a:off x="6970777" y="4398509"/>
            <a:ext cx="45113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Image result for green square library">
            <a:extLst>
              <a:ext uri="{FF2B5EF4-FFF2-40B4-BE49-F238E27FC236}">
                <a16:creationId xmlns:a16="http://schemas.microsoft.com/office/drawing/2014/main" id="{1B7649A5-C6E1-423E-8A79-7C42DB5AB9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4" t="27598" r="4947"/>
          <a:stretch/>
        </p:blipFill>
        <p:spPr bwMode="auto">
          <a:xfrm>
            <a:off x="842396" y="2046574"/>
            <a:ext cx="5584711" cy="3641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30273B7-8C01-4B32-81FD-E73D37A2E250}"/>
              </a:ext>
            </a:extLst>
          </p:cNvPr>
          <p:cNvSpPr txBox="1"/>
          <p:nvPr/>
        </p:nvSpPr>
        <p:spPr>
          <a:xfrm>
            <a:off x="7269504" y="2764432"/>
            <a:ext cx="40690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Can you name this shape?</a:t>
            </a:r>
          </a:p>
        </p:txBody>
      </p:sp>
    </p:spTree>
    <p:extLst>
      <p:ext uri="{BB962C8B-B14F-4D97-AF65-F5344CB8AC3E}">
        <p14:creationId xmlns:p14="http://schemas.microsoft.com/office/powerpoint/2010/main" val="3204218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4869</TotalTime>
  <Words>186</Words>
  <Application>Microsoft Office PowerPoint</Application>
  <PresentationFormat>Widescreen</PresentationFormat>
  <Paragraphs>39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 Light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Ingrid Candido</dc:creator>
  <cp:lastModifiedBy>Ingrid Candido</cp:lastModifiedBy>
  <cp:revision>35</cp:revision>
  <dcterms:created xsi:type="dcterms:W3CDTF">2020-01-13T21:29:21Z</dcterms:created>
  <dcterms:modified xsi:type="dcterms:W3CDTF">2020-01-21T21:28:59Z</dcterms:modified>
</cp:coreProperties>
</file>