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6" r:id="rId8"/>
    <p:sldId id="277" r:id="rId9"/>
    <p:sldId id="260" r:id="rId10"/>
    <p:sldId id="261" r:id="rId11"/>
    <p:sldId id="262" r:id="rId12"/>
    <p:sldId id="265" r:id="rId13"/>
    <p:sldId id="273" r:id="rId14"/>
    <p:sldId id="267" r:id="rId15"/>
    <p:sldId id="268" r:id="rId16"/>
    <p:sldId id="269" r:id="rId17"/>
    <p:sldId id="271" r:id="rId18"/>
    <p:sldId id="275" r:id="rId19"/>
    <p:sldId id="276" r:id="rId20"/>
    <p:sldId id="272" r:id="rId21"/>
    <p:sldId id="274" r:id="rId22"/>
    <p:sldId id="270" r:id="rId23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84BE8-3426-4146-9424-4A1727BD32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CC6BF9-5779-48CB-A709-4AEBC1F22F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6957B-A9AC-4413-80BF-DCFB28B91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D29AA-0BAA-42DF-A198-9BB82EBBD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37946-5981-4594-9BBE-6671EDBEC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0773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224EC-7613-438B-82C5-12F499C8C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2BBE66-F341-4B6E-9BF2-C2C1A3FC79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6DE603-3383-4141-B1D6-44891FFF7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FE6DE1-2F5A-4B1D-AA35-9A5983F65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1EB1D-8907-4D81-AD08-6CBC3B046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6070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633A65-468E-4EE8-B30F-7F8CF541E5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C954F-A47B-47E7-BBFA-1D6BA6D7DD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A5121-5B67-4132-969E-5F367520E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EB6606-A06B-44F3-A9CB-BF14EE2CA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2E2D31-8BFB-43F6-AF0E-D3AC20AE5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2958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F0376-1D0A-4766-A5BD-BB93BDBC6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287AF-3DB8-47B7-82AC-43584B50D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D7A9-713D-491D-BAFF-FDA3BD047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31FE60-6BA7-44DB-B7A1-897462727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CD94C-0A7C-4C3F-A01E-3418643C2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0949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58035-CCEB-49C1-8D91-810023DAA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EA20F-5DA2-4812-8B74-A56B7A21D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D41269-0243-4FF8-B6D4-478FDB207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475DF3-4322-4C95-A58B-7EAFD0D53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F0C17-0C0E-44F6-96F4-CC6D18068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1407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40F9F-17EC-4446-8BAA-FEC043351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B9B5C-0FEA-4A79-BE64-620C62A121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1452C1-9786-4300-B4AD-97B6B4940D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DAE0C-CD58-464E-BEC1-632406EF3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C794CE-FAE0-4F39-ADA8-1FF59BF39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16E508-471A-48F0-805E-19B4D84E2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8275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A0518-EF09-4E2A-88F9-53530CF4C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33DD76-B7E9-4332-AD1C-E973889E60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127FF1-AE11-4795-88A8-966501FBFB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904080-5020-470B-95CE-1830003B8F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D276B8-2E39-4799-B5C6-D6D4BCE1C0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224336-77FB-4F43-A389-012DE76AC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5B18E4-49BF-48BF-A6CA-B91643A4E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1A7492-2109-444C-8168-26F789185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4032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4A04C-BCC2-4562-9511-53060CCBC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0BA119-DB61-454B-8683-D4CD437EC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2BD157-64AF-400C-89D3-FA95BE3E5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9FAAD6-9C40-4E41-9E14-1836A759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147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7AD081-F045-4FE5-834D-98B60541D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8A6DA7-B35E-4DC2-952F-32EE3B0E8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B8DC3A-4705-44D6-9D5E-68B1ABE94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8165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4E042-5BB1-43E8-A326-BCAC4F109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FA51D-FC4E-4BF1-9804-12FBB7ABC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03524-15CE-4702-804C-390F5C80F6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374EEA-CB0D-43BD-AB01-7B0B0F044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F9C26A-06DF-40A3-837E-389FA368E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32AADB-DA9D-4A71-9B18-3AD41D026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9614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C8145-D75C-4260-9749-A3C1FDCCC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B500BD-0DEF-41B9-BB21-1B4DCAE685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0714FA-4B8F-4A3D-BB33-AD093E226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6363E8-65B5-4A5A-9447-D7DE6AA48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95513E-FAAE-4DE3-A9BF-377CDC87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71658-33B2-4548-9C52-1C3BA3D1C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2778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719055-76B2-48AD-9920-62F08F6F4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17BF2F-6F58-4FCE-8AD2-715402B4C3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B0F54-E0E3-49F1-B6B9-2DFD6BF6ED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37612-8100-4233-B610-40E135F788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3FD97-BF36-4826-B2A9-B9E45D9AF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409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gif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gif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gif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gif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gif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4CECC71-69F4-4FE1-B7D8-FC311E7A7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56178" y="4570952"/>
            <a:ext cx="3774349" cy="2061943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52258C45-584B-453F-A11C-7B926926CA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015" y="-314328"/>
            <a:ext cx="3678234" cy="2095503"/>
          </a:xfrm>
          <a:prstGeom prst="rect">
            <a:avLst/>
          </a:prstGeom>
        </p:spPr>
      </p:pic>
      <p:pic>
        <p:nvPicPr>
          <p:cNvPr id="14" name="Picture 13" descr="A picture containing food&#10;&#10;Description automatically generated">
            <a:extLst>
              <a:ext uri="{FF2B5EF4-FFF2-40B4-BE49-F238E27FC236}">
                <a16:creationId xmlns:a16="http://schemas.microsoft.com/office/drawing/2014/main" id="{AA390FDD-1060-445F-91F1-2B6627E653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733" y="638174"/>
            <a:ext cx="9008534" cy="5067300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147E9B5A-79EC-430D-A1F0-EE5A58769B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F2437D7-5CA6-4AEB-9341-7BBD171BEFE0}"/>
              </a:ext>
            </a:extLst>
          </p:cNvPr>
          <p:cNvSpPr txBox="1"/>
          <p:nvPr/>
        </p:nvSpPr>
        <p:spPr>
          <a:xfrm>
            <a:off x="3359641" y="4955177"/>
            <a:ext cx="547271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DRAWING AND IDENTIFYING</a:t>
            </a:r>
            <a:endParaRPr lang="en-AU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581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Pentagonal Pyramid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E286D0C-DF86-4569-86C3-C16F39C56CC7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13BD8F6F-DCCC-4D3F-B616-D9FA5E1D31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30A2FD9-8140-49FA-B317-96EBF41AC3E5}"/>
              </a:ext>
            </a:extLst>
          </p:cNvPr>
          <p:cNvSpPr/>
          <p:nvPr/>
        </p:nvSpPr>
        <p:spPr>
          <a:xfrm>
            <a:off x="5231691" y="2165998"/>
            <a:ext cx="22524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Draw the 3D shape here: </a:t>
            </a:r>
            <a:endParaRPr lang="en-A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025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Hexagonal Pyramid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BFEA03D-6F40-4125-8E8E-E7B99F0EF042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9991E47-FC48-47C6-B825-4DEF69AAB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D20D9A5-4B31-4041-A51D-531F22B97CDC}"/>
              </a:ext>
            </a:extLst>
          </p:cNvPr>
          <p:cNvSpPr/>
          <p:nvPr/>
        </p:nvSpPr>
        <p:spPr>
          <a:xfrm>
            <a:off x="5231691" y="2165998"/>
            <a:ext cx="22524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Draw the 3D shape here: </a:t>
            </a:r>
            <a:endParaRPr lang="en-A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240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Pentagonal Prism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BFEA03D-6F40-4125-8E8E-E7B99F0EF042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9991E47-FC48-47C6-B825-4DEF69AAB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08BD073-EE6B-4E32-B653-7C12626CDAA7}"/>
              </a:ext>
            </a:extLst>
          </p:cNvPr>
          <p:cNvSpPr/>
          <p:nvPr/>
        </p:nvSpPr>
        <p:spPr>
          <a:xfrm>
            <a:off x="5231691" y="2165998"/>
            <a:ext cx="22524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Draw the 3D shape here: </a:t>
            </a:r>
            <a:endParaRPr lang="en-A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599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4" name="Picture 13" descr="A picture containing food&#10;&#10;Description automatically generated">
            <a:extLst>
              <a:ext uri="{FF2B5EF4-FFF2-40B4-BE49-F238E27FC236}">
                <a16:creationId xmlns:a16="http://schemas.microsoft.com/office/drawing/2014/main" id="{AA390FDD-1060-445F-91F1-2B6627E65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523999" y="2939653"/>
            <a:ext cx="93181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u="sng" dirty="0"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Now it’s time to identify and name the 3D shape on each slide. 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count how many faces, vertices, and edges they have?</a:t>
            </a:r>
          </a:p>
        </p:txBody>
      </p:sp>
      <p:pic>
        <p:nvPicPr>
          <p:cNvPr id="4" name="Picture 3" descr="A close up of an animal&#10;&#10;Description automatically generated">
            <a:extLst>
              <a:ext uri="{FF2B5EF4-FFF2-40B4-BE49-F238E27FC236}">
                <a16:creationId xmlns:a16="http://schemas.microsoft.com/office/drawing/2014/main" id="{72717FB6-EE66-4DAD-84B9-380B69D261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529" y="538979"/>
            <a:ext cx="3062573" cy="1744759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D33DAD7B-FF0C-4216-8CDE-7677C16A0C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98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BFEA03D-6F40-4125-8E8E-E7B99F0EF042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9991E47-FC48-47C6-B825-4DEF69AAB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pic>
        <p:nvPicPr>
          <p:cNvPr id="1032" name="Picture 8" descr="Image result for rectangular prism">
            <a:extLst>
              <a:ext uri="{FF2B5EF4-FFF2-40B4-BE49-F238E27FC236}">
                <a16:creationId xmlns:a16="http://schemas.microsoft.com/office/drawing/2014/main" id="{3E6617F8-85B0-4399-98D9-2FFDAD2FE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957" y="2112501"/>
            <a:ext cx="4130427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4946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BFEA03D-6F40-4125-8E8E-E7B99F0EF042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9991E47-FC48-47C6-B825-4DEF69AAB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pic>
        <p:nvPicPr>
          <p:cNvPr id="2052" name="Picture 4" descr="Image result for pentagonal prism">
            <a:extLst>
              <a:ext uri="{FF2B5EF4-FFF2-40B4-BE49-F238E27FC236}">
                <a16:creationId xmlns:a16="http://schemas.microsoft.com/office/drawing/2014/main" id="{2DA8428C-28C2-4A59-B877-32DC359F4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796" y="2148054"/>
            <a:ext cx="2135406" cy="408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DE46A7-8824-4C27-B84B-88B64F7BD1A6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</a:p>
        </p:txBody>
      </p:sp>
    </p:spTree>
    <p:extLst>
      <p:ext uri="{BB962C8B-B14F-4D97-AF65-F5344CB8AC3E}">
        <p14:creationId xmlns:p14="http://schemas.microsoft.com/office/powerpoint/2010/main" val="1599221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BFEA03D-6F40-4125-8E8E-E7B99F0EF042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9991E47-FC48-47C6-B825-4DEF69AAB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61F01F29-44A0-46D1-BFA4-03FEBED3F9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774" y="2209799"/>
            <a:ext cx="4413211" cy="400728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C5AC0B9-4BC9-48DF-A0B8-5676CDDC4995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</a:p>
        </p:txBody>
      </p:sp>
    </p:spTree>
    <p:extLst>
      <p:ext uri="{BB962C8B-B14F-4D97-AF65-F5344CB8AC3E}">
        <p14:creationId xmlns:p14="http://schemas.microsoft.com/office/powerpoint/2010/main" val="3720815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BFEA03D-6F40-4125-8E8E-E7B99F0EF042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9991E47-FC48-47C6-B825-4DEF69AAB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pic>
        <p:nvPicPr>
          <p:cNvPr id="5122" name="Picture 2" descr="Image result for hexagonal pyramid">
            <a:extLst>
              <a:ext uri="{FF2B5EF4-FFF2-40B4-BE49-F238E27FC236}">
                <a16:creationId xmlns:a16="http://schemas.microsoft.com/office/drawing/2014/main" id="{F567070C-B9BF-4F8C-88B3-52483DF47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098" y="2107720"/>
            <a:ext cx="2838801" cy="415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9973C90-62A8-4157-87E7-DFEB69F55AF9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</a:p>
        </p:txBody>
      </p:sp>
    </p:spTree>
    <p:extLst>
      <p:ext uri="{BB962C8B-B14F-4D97-AF65-F5344CB8AC3E}">
        <p14:creationId xmlns:p14="http://schemas.microsoft.com/office/powerpoint/2010/main" val="2474262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BFEA03D-6F40-4125-8E8E-E7B99F0EF042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9991E47-FC48-47C6-B825-4DEF69AAB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pic>
        <p:nvPicPr>
          <p:cNvPr id="7170" name="Picture 2" descr="Image result for triangular pyramid">
            <a:extLst>
              <a:ext uri="{FF2B5EF4-FFF2-40B4-BE49-F238E27FC236}">
                <a16:creationId xmlns:a16="http://schemas.microsoft.com/office/drawing/2014/main" id="{AF8EA1B0-FDA0-447B-AA1E-F267963064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81" t="4607" r="25506" b="10663"/>
          <a:stretch/>
        </p:blipFill>
        <p:spPr bwMode="auto">
          <a:xfrm>
            <a:off x="6861524" y="2233846"/>
            <a:ext cx="3250555" cy="385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B28738-DF0B-485B-9B27-375D33E71C3C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</a:p>
        </p:txBody>
      </p:sp>
    </p:spTree>
    <p:extLst>
      <p:ext uri="{BB962C8B-B14F-4D97-AF65-F5344CB8AC3E}">
        <p14:creationId xmlns:p14="http://schemas.microsoft.com/office/powerpoint/2010/main" val="1364123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BFEA03D-6F40-4125-8E8E-E7B99F0EF042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9991E47-FC48-47C6-B825-4DEF69AAB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B28738-DF0B-485B-9B27-375D33E71C3C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</a:p>
        </p:txBody>
      </p:sp>
      <p:pic>
        <p:nvPicPr>
          <p:cNvPr id="1028" name="Picture 4" descr="Image result for hexagonal prism faces edges vertices">
            <a:extLst>
              <a:ext uri="{FF2B5EF4-FFF2-40B4-BE49-F238E27FC236}">
                <a16:creationId xmlns:a16="http://schemas.microsoft.com/office/drawing/2014/main" id="{38A118E0-32D8-4521-86D4-517F81C6D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746" y="2222003"/>
            <a:ext cx="4176083" cy="391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482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4" name="Picture 13" descr="A picture containing food&#10;&#10;Description automatically generated">
            <a:extLst>
              <a:ext uri="{FF2B5EF4-FFF2-40B4-BE49-F238E27FC236}">
                <a16:creationId xmlns:a16="http://schemas.microsoft.com/office/drawing/2014/main" id="{AA390FDD-1060-445F-91F1-2B6627E65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523999" y="2277957"/>
            <a:ext cx="940525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u="sng" dirty="0"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Each slide will include the features of a 3D prism and pyramid.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Your challenge is to draw the prism or pyramid described.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u="sng" dirty="0">
                <a:latin typeface="Arial" panose="020B0604020202020204" pitchFamily="34" charset="0"/>
                <a:cs typeface="Arial" panose="020B0604020202020204" pitchFamily="34" charset="0"/>
              </a:rPr>
              <a:t>Optional:</a:t>
            </a:r>
          </a:p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Set a timer to 30 seconds or 1 minute and race against the clock! </a:t>
            </a:r>
          </a:p>
        </p:txBody>
      </p:sp>
      <p:pic>
        <p:nvPicPr>
          <p:cNvPr id="4" name="Picture 3" descr="A close up of an animal&#10;&#10;Description automatically generated">
            <a:extLst>
              <a:ext uri="{FF2B5EF4-FFF2-40B4-BE49-F238E27FC236}">
                <a16:creationId xmlns:a16="http://schemas.microsoft.com/office/drawing/2014/main" id="{72717FB6-EE66-4DAD-84B9-380B69D261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529" y="538979"/>
            <a:ext cx="3062573" cy="1744759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D33DAD7B-FF0C-4216-8CDE-7677C16A0C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563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BFEA03D-6F40-4125-8E8E-E7B99F0EF042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9991E47-FC48-47C6-B825-4DEF69AAB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pic>
        <p:nvPicPr>
          <p:cNvPr id="6150" name="Picture 6" descr="Image result for pentagonal pyramid">
            <a:extLst>
              <a:ext uri="{FF2B5EF4-FFF2-40B4-BE49-F238E27FC236}">
                <a16:creationId xmlns:a16="http://schemas.microsoft.com/office/drawing/2014/main" id="{5122AEB9-D537-4BF3-9A8F-70F91DDB5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172" y="2466343"/>
            <a:ext cx="4981575" cy="335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CF5446-760C-4846-A722-E1A037586B56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</a:p>
        </p:txBody>
      </p:sp>
    </p:spTree>
    <p:extLst>
      <p:ext uri="{BB962C8B-B14F-4D97-AF65-F5344CB8AC3E}">
        <p14:creationId xmlns:p14="http://schemas.microsoft.com/office/powerpoint/2010/main" val="23707895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BFEA03D-6F40-4125-8E8E-E7B99F0EF042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9991E47-FC48-47C6-B825-4DEF69AAB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pic>
        <p:nvPicPr>
          <p:cNvPr id="8196" name="Picture 4" descr="Related image">
            <a:extLst>
              <a:ext uri="{FF2B5EF4-FFF2-40B4-BE49-F238E27FC236}">
                <a16:creationId xmlns:a16="http://schemas.microsoft.com/office/drawing/2014/main" id="{BB6F4671-BFEA-4060-9118-D814946B4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109" y="2545696"/>
            <a:ext cx="5035138" cy="3407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2B68D11-B532-4DCF-9070-BBC4F994452A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</a:p>
        </p:txBody>
      </p:sp>
    </p:spTree>
    <p:extLst>
      <p:ext uri="{BB962C8B-B14F-4D97-AF65-F5344CB8AC3E}">
        <p14:creationId xmlns:p14="http://schemas.microsoft.com/office/powerpoint/2010/main" val="9448325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BFEA03D-6F40-4125-8E8E-E7B99F0EF042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9991E47-FC48-47C6-B825-4DEF69AAB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pic>
        <p:nvPicPr>
          <p:cNvPr id="4098" name="Picture 2" descr="Image result for rectangular pyramid">
            <a:extLst>
              <a:ext uri="{FF2B5EF4-FFF2-40B4-BE49-F238E27FC236}">
                <a16:creationId xmlns:a16="http://schemas.microsoft.com/office/drawing/2014/main" id="{557DCA19-C526-4024-BF77-A066BE188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840" y="2119463"/>
            <a:ext cx="3314507" cy="416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07E19D1-5389-442D-A5C2-AB3A93D31612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</a:p>
          <a:p>
            <a:endParaRPr lang="en-GB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</a:p>
        </p:txBody>
      </p:sp>
    </p:spTree>
    <p:extLst>
      <p:ext uri="{BB962C8B-B14F-4D97-AF65-F5344CB8AC3E}">
        <p14:creationId xmlns:p14="http://schemas.microsoft.com/office/powerpoint/2010/main" val="1784847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523999" y="2282280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Remember:</a:t>
            </a:r>
          </a:p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All three-dimensional shapes have three dimensions:</a:t>
            </a:r>
          </a:p>
        </p:txBody>
      </p:sp>
      <p:pic>
        <p:nvPicPr>
          <p:cNvPr id="4" name="Picture 3" descr="A picture containing clock&#10;&#10;Description automatically generated">
            <a:extLst>
              <a:ext uri="{FF2B5EF4-FFF2-40B4-BE49-F238E27FC236}">
                <a16:creationId xmlns:a16="http://schemas.microsoft.com/office/drawing/2014/main" id="{F0DD04A5-4B1B-4D33-9C07-88043C1126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93" t="27638" r="17658" b="16666"/>
          <a:stretch/>
        </p:blipFill>
        <p:spPr>
          <a:xfrm>
            <a:off x="4171950" y="3715154"/>
            <a:ext cx="3848100" cy="2606568"/>
          </a:xfrm>
          <a:prstGeom prst="rect">
            <a:avLst/>
          </a:prstGeom>
        </p:spPr>
      </p:pic>
      <p:pic>
        <p:nvPicPr>
          <p:cNvPr id="12" name="Picture 11" descr="A picture containing large, white&#10;&#10;Description automatically generated">
            <a:extLst>
              <a:ext uri="{FF2B5EF4-FFF2-40B4-BE49-F238E27FC236}">
                <a16:creationId xmlns:a16="http://schemas.microsoft.com/office/drawing/2014/main" id="{26B7BAC7-C823-47FB-8CE1-84D142D6A4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527" y="3989654"/>
            <a:ext cx="3437429" cy="2058721"/>
          </a:xfrm>
          <a:prstGeom prst="rect">
            <a:avLst/>
          </a:prstGeom>
        </p:spPr>
      </p:pic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45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Triangular Pyramid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661E118-CD02-4EC7-BA04-DC5CEDFD2F83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6AC9B8EC-FE49-49D9-8A66-559D07E6DC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0400E02-917A-4D48-B90F-DD1813B55EAC}"/>
              </a:ext>
            </a:extLst>
          </p:cNvPr>
          <p:cNvSpPr/>
          <p:nvPr/>
        </p:nvSpPr>
        <p:spPr>
          <a:xfrm>
            <a:off x="5231691" y="2165998"/>
            <a:ext cx="22524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Draw the 3D shape here: </a:t>
            </a:r>
            <a:endParaRPr lang="en-A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908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Rectangular Pyramid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7612FAC-8242-42CD-96C4-71C3A6C7C4C2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1790163-3000-405A-88F0-B50BB86D4E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F84562A-EF55-46E2-A8B0-BCE36832A62F}"/>
              </a:ext>
            </a:extLst>
          </p:cNvPr>
          <p:cNvSpPr/>
          <p:nvPr/>
        </p:nvSpPr>
        <p:spPr>
          <a:xfrm>
            <a:off x="5231691" y="2165998"/>
            <a:ext cx="22524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Draw the 3D shape here: </a:t>
            </a:r>
            <a:endParaRPr lang="en-A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146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Triangular Prism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399821C-7CDB-44CF-B41F-D1CBF7B9ABF0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CE2157E-EF0D-4DBD-B561-6A0DBBB2E0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223400D-CFAF-4EC0-A351-056A6BAA153A}"/>
              </a:ext>
            </a:extLst>
          </p:cNvPr>
          <p:cNvSpPr/>
          <p:nvPr/>
        </p:nvSpPr>
        <p:spPr>
          <a:xfrm>
            <a:off x="5231691" y="2165998"/>
            <a:ext cx="22524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Draw the 3D shape here: </a:t>
            </a:r>
            <a:endParaRPr lang="en-A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30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Rectangular Prism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399821C-7CDB-44CF-B41F-D1CBF7B9ABF0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CE2157E-EF0D-4DBD-B561-6A0DBBB2E0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9972AC1-1A51-4600-B612-1D1E03E6D7B8}"/>
              </a:ext>
            </a:extLst>
          </p:cNvPr>
          <p:cNvSpPr/>
          <p:nvPr/>
        </p:nvSpPr>
        <p:spPr>
          <a:xfrm>
            <a:off x="5231691" y="2165998"/>
            <a:ext cx="22524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Draw the 3D shape here: </a:t>
            </a:r>
            <a:endParaRPr lang="en-A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638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Hexagonal Prism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399821C-7CDB-44CF-B41F-D1CBF7B9ABF0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CE2157E-EF0D-4DBD-B561-6A0DBBB2E0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9972AC1-1A51-4600-B612-1D1E03E6D7B8}"/>
              </a:ext>
            </a:extLst>
          </p:cNvPr>
          <p:cNvSpPr/>
          <p:nvPr/>
        </p:nvSpPr>
        <p:spPr>
          <a:xfrm>
            <a:off x="5231691" y="2165998"/>
            <a:ext cx="22524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Draw the 3D shape here: </a:t>
            </a:r>
            <a:endParaRPr lang="en-A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620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854974" y="2856147"/>
            <a:ext cx="429142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Name: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Square Pyramid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Faces: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Vertices: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b="1" dirty="0">
                <a:latin typeface="Arial" panose="020B0604020202020204" pitchFamily="34" charset="0"/>
                <a:cs typeface="Arial" panose="020B0604020202020204" pitchFamily="34" charset="0"/>
              </a:rPr>
              <a:t>Edges: </a:t>
            </a: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6EC171-19D8-485A-98E4-7A7793CCADC5}"/>
              </a:ext>
            </a:extLst>
          </p:cNvPr>
          <p:cNvSpPr/>
          <p:nvPr/>
        </p:nvSpPr>
        <p:spPr>
          <a:xfrm>
            <a:off x="5146399" y="2053303"/>
            <a:ext cx="6512201" cy="42617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9409161F-6868-47B6-8EE8-BB306FD89B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50EA42A-2787-4262-A215-502DB9F49905}"/>
              </a:ext>
            </a:extLst>
          </p:cNvPr>
          <p:cNvSpPr/>
          <p:nvPr/>
        </p:nvSpPr>
        <p:spPr>
          <a:xfrm>
            <a:off x="5231691" y="2165998"/>
            <a:ext cx="22524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Draw the 3D shape here: </a:t>
            </a:r>
            <a:endParaRPr lang="en-A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253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328</Words>
  <Application>Microsoft Office PowerPoint</Application>
  <PresentationFormat>Widescreen</PresentationFormat>
  <Paragraphs>150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 Light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Ingrid Candido</dc:creator>
  <cp:lastModifiedBy>Ingrid Candido</cp:lastModifiedBy>
  <cp:revision>25</cp:revision>
  <dcterms:created xsi:type="dcterms:W3CDTF">2020-01-13T21:29:21Z</dcterms:created>
  <dcterms:modified xsi:type="dcterms:W3CDTF">2020-01-21T23:26:46Z</dcterms:modified>
</cp:coreProperties>
</file>